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8D85-6C93-4562-B190-1D6AE2509E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77AC-4E1E-4501-B246-C127B767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08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8D85-6C93-4562-B190-1D6AE2509E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77AC-4E1E-4501-B246-C127B767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2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8D85-6C93-4562-B190-1D6AE2509E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77AC-4E1E-4501-B246-C127B767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4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8D85-6C93-4562-B190-1D6AE2509E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77AC-4E1E-4501-B246-C127B767C1A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8159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8D85-6C93-4562-B190-1D6AE2509E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77AC-4E1E-4501-B246-C127B767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23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8D85-6C93-4562-B190-1D6AE2509E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77AC-4E1E-4501-B246-C127B767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21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8D85-6C93-4562-B190-1D6AE2509E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77AC-4E1E-4501-B246-C127B767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486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8D85-6C93-4562-B190-1D6AE2509E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77AC-4E1E-4501-B246-C127B767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422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8D85-6C93-4562-B190-1D6AE2509E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77AC-4E1E-4501-B246-C127B767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1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8D85-6C93-4562-B190-1D6AE2509E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77AC-4E1E-4501-B246-C127B767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7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8D85-6C93-4562-B190-1D6AE2509E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77AC-4E1E-4501-B246-C127B767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46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8D85-6C93-4562-B190-1D6AE2509E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77AC-4E1E-4501-B246-C127B767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9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8D85-6C93-4562-B190-1D6AE2509E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77AC-4E1E-4501-B246-C127B767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9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8D85-6C93-4562-B190-1D6AE2509E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77AC-4E1E-4501-B246-C127B767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3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8D85-6C93-4562-B190-1D6AE2509E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77AC-4E1E-4501-B246-C127B767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47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8D85-6C93-4562-B190-1D6AE2509E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77AC-4E1E-4501-B246-C127B767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320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A8D85-6C93-4562-B190-1D6AE2509E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77AC-4E1E-4501-B246-C127B767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446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F4A8D85-6C93-4562-B190-1D6AE2509ED1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E5F77AC-4E1E-4501-B246-C127B767C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4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t.org/" TargetMode="External"/><Relationship Id="rId2" Type="http://schemas.openxmlformats.org/officeDocument/2006/relationships/hyperlink" Target="http://www.sa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When, which one, why?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913774" y="1864426"/>
            <a:ext cx="10363826" cy="3926773"/>
          </a:xfrm>
        </p:spPr>
        <p:txBody>
          <a:bodyPr>
            <a:normAutofit fontScale="92500" lnSpcReduction="20000"/>
          </a:bodyPr>
          <a:lstStyle/>
          <a:p>
            <a:pPr lvl="1" algn="ctr"/>
            <a:r>
              <a:rPr lang="en-US" sz="2400" dirty="0">
                <a:latin typeface="Arial Rounded MT Bold" panose="020F0704030504030204" pitchFamily="34" charset="0"/>
              </a:rPr>
              <a:t>How do I decide which test to take?</a:t>
            </a:r>
          </a:p>
          <a:p>
            <a:pPr lvl="1" algn="ctr"/>
            <a:endParaRPr lang="en-US" sz="2400" dirty="0">
              <a:latin typeface="Arial Rounded MT Bold" panose="020F0704030504030204" pitchFamily="34" charset="0"/>
            </a:endParaRPr>
          </a:p>
          <a:p>
            <a:pPr lvl="1" algn="ctr"/>
            <a:r>
              <a:rPr lang="en-US" sz="2400" dirty="0">
                <a:latin typeface="Arial Rounded MT Bold" panose="020F0704030504030204" pitchFamily="34" charset="0"/>
              </a:rPr>
              <a:t>When should I test?</a:t>
            </a:r>
          </a:p>
          <a:p>
            <a:pPr marL="457200" lvl="1" indent="0" algn="ctr">
              <a:buNone/>
            </a:pPr>
            <a:endParaRPr lang="en-US" sz="2400" dirty="0">
              <a:latin typeface="Arial Rounded MT Bold" panose="020F0704030504030204" pitchFamily="34" charset="0"/>
            </a:endParaRPr>
          </a:p>
          <a:p>
            <a:pPr lvl="1" algn="ctr"/>
            <a:r>
              <a:rPr lang="en-US" sz="2400" dirty="0">
                <a:latin typeface="Arial Rounded MT Bold" panose="020F0704030504030204" pitchFamily="34" charset="0"/>
              </a:rPr>
              <a:t>How many times should I plan to take the tests?</a:t>
            </a:r>
          </a:p>
          <a:p>
            <a:pPr algn="ctr"/>
            <a:endParaRPr lang="en-US" sz="2800" dirty="0">
              <a:latin typeface="Arial Rounded MT Bold" panose="020F0704030504030204" pitchFamily="34" charset="0"/>
            </a:endParaRPr>
          </a:p>
          <a:p>
            <a:r>
              <a:rPr lang="en-US" dirty="0"/>
              <a:t>senior meetings start in August of senior year – important to take the tests this year so you have a score and to see if you need to improve the score for the colleges you are trying to attend.  Some colleges are test optional but SAT/ACT scores may be used to determine scholarship eligibility.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011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61258"/>
            <a:ext cx="10364451" cy="1021278"/>
          </a:xfrm>
        </p:spPr>
        <p:txBody>
          <a:bodyPr/>
          <a:lstStyle/>
          <a:p>
            <a:pPr>
              <a:defRPr/>
            </a:pPr>
            <a:r>
              <a:rPr lang="en-US" dirty="0"/>
              <a:t>SAT vs  ACT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33526"/>
            <a:ext cx="10363826" cy="483164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Evidence based reading/writing and Math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1600 highest Score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No Penalty for guessing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>
                <a:hlinkClick r:id="rId2"/>
              </a:rPr>
              <a:t>www.sat.org</a:t>
            </a:r>
            <a:r>
              <a:rPr lang="en-US" altLang="en-US" sz="20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Important to include SS#</a:t>
            </a:r>
          </a:p>
          <a:p>
            <a:endParaRPr lang="en-US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6163294" y="1533525"/>
            <a:ext cx="4196731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en-US" kern="0" dirty="0"/>
              <a:t>4 multiple choice tests(English, Math, Reading, Science)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en-US" kern="0" dirty="0"/>
              <a:t>36 highest score (composite)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en-US" kern="0" dirty="0"/>
              <a:t>No penalty for guessing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en-US" kern="0" dirty="0"/>
              <a:t>Students should answer all questions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en-US" kern="0" dirty="0"/>
              <a:t>Align w/ high school curriculum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en-US" kern="0" dirty="0"/>
              <a:t>Writing Test optional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en-US" kern="0" dirty="0">
                <a:hlinkClick r:id="rId3"/>
              </a:rPr>
              <a:t>www.act.org</a:t>
            </a:r>
            <a:r>
              <a:rPr lang="en-US" kern="0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5550" y="5280025"/>
            <a:ext cx="70104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dirty="0"/>
              <a:t>Both have testing securities:  </a:t>
            </a:r>
          </a:p>
          <a:p>
            <a:pPr algn="ctr" eaLnBrk="1" hangingPunct="1">
              <a:defRPr/>
            </a:pPr>
            <a:r>
              <a:rPr lang="en-US" dirty="0"/>
              <a:t>Upload photo </a:t>
            </a:r>
          </a:p>
          <a:p>
            <a:pPr algn="ctr" eaLnBrk="1" hangingPunct="1">
              <a:defRPr/>
            </a:pPr>
            <a:r>
              <a:rPr lang="en-US" dirty="0"/>
              <a:t>No ticket, No ID, No admission!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33600" y="4648201"/>
            <a:ext cx="7734300" cy="4794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en-US" sz="2800" kern="0" dirty="0">
                <a:solidFill>
                  <a:schemeClr val="tx1"/>
                </a:solidFill>
              </a:rPr>
              <a:t>School Code   </a:t>
            </a:r>
            <a:r>
              <a:rPr lang="en-US" sz="2800" b="1" kern="0" dirty="0">
                <a:solidFill>
                  <a:srgbClr val="C00000"/>
                </a:solidFill>
              </a:rPr>
              <a:t>WHS </a:t>
            </a:r>
            <a:r>
              <a:rPr lang="en-US" sz="2800" b="1" kern="0" dirty="0">
                <a:solidFill>
                  <a:schemeClr val="accent6">
                    <a:lumMod val="75000"/>
                  </a:schemeClr>
                </a:solidFill>
              </a:rPr>
              <a:t>111279     </a:t>
            </a:r>
            <a:endParaRPr lang="en-US" sz="2800" b="1" kern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036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Practice…practice…practice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Khan academy</a:t>
            </a:r>
          </a:p>
          <a:p>
            <a:r>
              <a:rPr lang="en-US" dirty="0"/>
              <a:t>Collegeboard.org(sat.org)</a:t>
            </a:r>
          </a:p>
          <a:p>
            <a:r>
              <a:rPr lang="en-US" dirty="0"/>
              <a:t>Testprepreview.com</a:t>
            </a:r>
          </a:p>
          <a:p>
            <a:r>
              <a:rPr lang="en-US" dirty="0"/>
              <a:t>Princetonreview.com</a:t>
            </a:r>
          </a:p>
          <a:p>
            <a:r>
              <a:rPr lang="en-US" dirty="0"/>
              <a:t>Testpreppractice.net</a:t>
            </a:r>
          </a:p>
          <a:p>
            <a:r>
              <a:rPr lang="en-US" dirty="0"/>
              <a:t>Varsitytutors.com</a:t>
            </a:r>
          </a:p>
          <a:p>
            <a:r>
              <a:rPr lang="en-US" dirty="0"/>
              <a:t>Applerouth.com	</a:t>
            </a:r>
          </a:p>
        </p:txBody>
      </p:sp>
    </p:spTree>
    <p:extLst>
      <p:ext uri="{BB962C8B-B14F-4D97-AF65-F5344CB8AC3E}">
        <p14:creationId xmlns:p14="http://schemas.microsoft.com/office/powerpoint/2010/main" val="3682133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Dates &amp; Registration Deadlines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2061882"/>
            <a:ext cx="10363826" cy="421341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          </a:t>
            </a:r>
            <a:r>
              <a:rPr lang="en-US" dirty="0">
                <a:latin typeface="Bernard MT Condensed" panose="02050806060905020404" pitchFamily="18" charset="0"/>
              </a:rPr>
              <a:t> </a:t>
            </a:r>
            <a:r>
              <a:rPr lang="en-US" sz="3200" dirty="0">
                <a:latin typeface="Bernard MT Condensed" panose="02050806060905020404" pitchFamily="18" charset="0"/>
              </a:rPr>
              <a:t>SAT  </a:t>
            </a:r>
            <a:r>
              <a:rPr lang="en-US" dirty="0">
                <a:latin typeface="Bernard MT Condensed" panose="02050806060905020404" pitchFamily="18" charset="0"/>
              </a:rPr>
              <a:t>                                                                      </a:t>
            </a:r>
            <a:r>
              <a:rPr lang="en-US" sz="3200" dirty="0">
                <a:latin typeface="Bernard MT Condensed" panose="02050806060905020404" pitchFamily="18" charset="0"/>
              </a:rPr>
              <a:t>ACT</a:t>
            </a:r>
          </a:p>
          <a:p>
            <a:pPr marL="0" indent="0">
              <a:buNone/>
            </a:pPr>
            <a:r>
              <a:rPr lang="en-US" b="1" dirty="0"/>
              <a:t>*March 11</a:t>
            </a:r>
            <a:r>
              <a:rPr lang="en-US" b="1" baseline="30000" dirty="0"/>
              <a:t>th</a:t>
            </a:r>
            <a:r>
              <a:rPr lang="en-US" b="1" dirty="0"/>
              <a:t> (</a:t>
            </a:r>
            <a:r>
              <a:rPr lang="en-US" dirty="0"/>
              <a:t>Feb. 10</a:t>
            </a:r>
            <a:r>
              <a:rPr lang="en-US" baseline="30000" dirty="0"/>
              <a:t>th</a:t>
            </a:r>
            <a:r>
              <a:rPr lang="en-US" dirty="0"/>
              <a:t>)</a:t>
            </a:r>
            <a:r>
              <a:rPr lang="en-US" sz="1400" dirty="0"/>
              <a:t>                                                       *</a:t>
            </a:r>
            <a:r>
              <a:rPr lang="en-US" b="1" dirty="0"/>
              <a:t>february 11</a:t>
            </a:r>
            <a:r>
              <a:rPr lang="en-US" b="1" baseline="30000" dirty="0"/>
              <a:t>th</a:t>
            </a:r>
            <a:r>
              <a:rPr lang="en-US" b="1" dirty="0"/>
              <a:t> </a:t>
            </a:r>
            <a:r>
              <a:rPr lang="en-US" sz="1400" dirty="0"/>
              <a:t>(January 6th)</a:t>
            </a:r>
          </a:p>
          <a:p>
            <a:pPr marL="0" indent="0">
              <a:buNone/>
            </a:pPr>
            <a:r>
              <a:rPr lang="en-US" b="1" dirty="0"/>
              <a:t>*May 6th </a:t>
            </a:r>
            <a:r>
              <a:rPr lang="en-US" sz="1400" dirty="0"/>
              <a:t>(April 7th)                                                                   *</a:t>
            </a:r>
            <a:r>
              <a:rPr lang="en-US" b="1" dirty="0"/>
              <a:t>April 15th </a:t>
            </a:r>
            <a:r>
              <a:rPr lang="en-US" sz="1400" dirty="0"/>
              <a:t>(March 10th)</a:t>
            </a:r>
          </a:p>
          <a:p>
            <a:pPr marL="0" indent="0">
              <a:buNone/>
            </a:pPr>
            <a:r>
              <a:rPr lang="en-US" b="1" dirty="0"/>
              <a:t>*June 3rd </a:t>
            </a:r>
            <a:r>
              <a:rPr lang="en-US" sz="1400" dirty="0"/>
              <a:t>(May 4th)                                                                   * </a:t>
            </a:r>
            <a:r>
              <a:rPr lang="en-US" b="1" dirty="0"/>
              <a:t>June 10th </a:t>
            </a:r>
            <a:r>
              <a:rPr lang="en-US" sz="1400" dirty="0"/>
              <a:t>(May 5th)</a:t>
            </a:r>
          </a:p>
          <a:p>
            <a:pPr marL="0" indent="0">
              <a:buNone/>
            </a:pPr>
            <a:r>
              <a:rPr lang="en-US" sz="1400" b="1" dirty="0"/>
              <a:t>		</a:t>
            </a:r>
            <a:r>
              <a:rPr lang="en-US" sz="1400" dirty="0"/>
              <a:t>                                                                        *</a:t>
            </a:r>
            <a:r>
              <a:rPr lang="en-US" b="1" dirty="0"/>
              <a:t>July 15th </a:t>
            </a:r>
            <a:r>
              <a:rPr lang="en-US" sz="1400" dirty="0"/>
              <a:t>(June 16th)</a:t>
            </a:r>
          </a:p>
          <a:p>
            <a:pPr marL="0" indent="0">
              <a:buNone/>
            </a:pPr>
            <a:r>
              <a:rPr lang="en-US" sz="1400" dirty="0"/>
              <a:t>                                                                                                             </a:t>
            </a:r>
          </a:p>
          <a:p>
            <a:pPr marL="0" indent="0" algn="ctr">
              <a:buNone/>
            </a:pPr>
            <a:endParaRPr lang="en-US" sz="12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1200" dirty="0">
                <a:solidFill>
                  <a:srgbClr val="0070C0"/>
                </a:solidFill>
              </a:rPr>
              <a:t> If a dual enrollment institution requires act/sat, test on or before march 11</a:t>
            </a:r>
            <a:r>
              <a:rPr lang="en-US" sz="1200" baseline="30000" dirty="0">
                <a:solidFill>
                  <a:srgbClr val="0070C0"/>
                </a:solidFill>
              </a:rPr>
              <a:t>th</a:t>
            </a:r>
            <a:endParaRPr lang="en-US" sz="12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10786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apps….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569026" y="2363255"/>
            <a:ext cx="1981200" cy="1924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850" y="2288974"/>
            <a:ext cx="2375836" cy="20726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0226" y="4435865"/>
            <a:ext cx="2143125" cy="19526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8624" y="4482724"/>
            <a:ext cx="2114550" cy="18589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90153" y="2288974"/>
            <a:ext cx="2042494" cy="1885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48856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247</TotalTime>
  <Words>229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Rounded MT Bold</vt:lpstr>
      <vt:lpstr>Bernard MT Condensed</vt:lpstr>
      <vt:lpstr>Tw Cen MT</vt:lpstr>
      <vt:lpstr>Wingdings</vt:lpstr>
      <vt:lpstr>Droplet</vt:lpstr>
      <vt:lpstr>When, which one, why?</vt:lpstr>
      <vt:lpstr>SAT vs  ACT</vt:lpstr>
      <vt:lpstr>Practice…practice…practice</vt:lpstr>
      <vt:lpstr>Test Dates &amp; Registration Deadlines</vt:lpstr>
      <vt:lpstr>Download apps….</vt:lpstr>
    </vt:vector>
  </TitlesOfParts>
  <Company>fcboe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13</cp:revision>
  <dcterms:created xsi:type="dcterms:W3CDTF">2021-10-13T15:18:27Z</dcterms:created>
  <dcterms:modified xsi:type="dcterms:W3CDTF">2022-10-21T19:16:11Z</dcterms:modified>
</cp:coreProperties>
</file>